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5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6D68EB-CF3C-45EC-A84E-2F393BE03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300508B-5C66-4ACD-99D0-B0BEA5853E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BDC1E6-0844-4D9A-98BA-45149B0F9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51FFD-5D85-4984-8C2F-7848428C80F4}" type="datetimeFigureOut">
              <a:rPr kumimoji="1" lang="ja-JP" altLang="en-US" smtClean="0"/>
              <a:t>2020/10/14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AB1F76E-9B0F-4F11-9906-328E9EB0F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B52184D-4A50-4B50-9640-460A0767E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5A407-687E-404D-BBC7-77ACE1590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0578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C98BC8-28C1-4B1E-B29C-A376F40E0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525DF14-8C52-4FCD-8D81-2854172213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0FF4416-4737-4A28-A779-C42A2F3B4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51FFD-5D85-4984-8C2F-7848428C80F4}" type="datetimeFigureOut">
              <a:rPr kumimoji="1" lang="ja-JP" altLang="en-US" smtClean="0"/>
              <a:t>2020/10/14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D4DC0E-CC36-486E-B760-766A947EF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08A4AD2-4868-4E46-9BB2-9C3780AFA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5A407-687E-404D-BBC7-77ACE1590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291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BEE208E-3885-40F3-A4E9-6C74AA177F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3A9F6A8-8B0B-4E9F-ABFD-5E84D6E211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FC88E2-96F1-4F24-B0DF-2774A0064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51FFD-5D85-4984-8C2F-7848428C80F4}" type="datetimeFigureOut">
              <a:rPr kumimoji="1" lang="ja-JP" altLang="en-US" smtClean="0"/>
              <a:t>2020/10/14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A7CB53-22E2-465E-95B8-A3AA652F4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63A533-414B-4E8B-AEE8-E38B0B6C9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5A407-687E-404D-BBC7-77ACE1590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1078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CD903B-F429-4B32-B66F-55CA4767D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90FF050-D96B-4764-AA3D-30CB9B379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E1E084-32B2-4529-8D18-8C16A95AB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51FFD-5D85-4984-8C2F-7848428C80F4}" type="datetimeFigureOut">
              <a:rPr kumimoji="1" lang="ja-JP" altLang="en-US" smtClean="0"/>
              <a:t>2020/10/14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524C601-9F91-46AD-9FF7-E855F4C4B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8CA905-E7C7-4F0B-982B-64380640A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5A407-687E-404D-BBC7-77ACE1590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3955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73BEFB-298C-42E4-A4D5-9FC6578E7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72C2F9B-BF88-4C5F-B116-C869AA6259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7FD963-CBD5-46C7-AF09-4830FFEC8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51FFD-5D85-4984-8C2F-7848428C80F4}" type="datetimeFigureOut">
              <a:rPr kumimoji="1" lang="ja-JP" altLang="en-US" smtClean="0"/>
              <a:t>2020/10/14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45B6B6-865F-4DD2-9B18-3140FE229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11C59ED-1288-4C2D-ACE1-936EF2D2B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5A407-687E-404D-BBC7-77ACE1590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392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6CF8CE-372A-4D22-AF91-FC7BF4345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D2CEE7A-BD99-4879-BCD6-2653AD7EB3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82E4A2F-F87D-4A23-90FD-06B059C12C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7AC4048-83DE-4F97-BA13-F41CA945C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51FFD-5D85-4984-8C2F-7848428C80F4}" type="datetimeFigureOut">
              <a:rPr kumimoji="1" lang="ja-JP" altLang="en-US" smtClean="0"/>
              <a:t>2020/10/14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834C7DB-AF12-4DFF-9B58-BF2049035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5772AA0-0CBA-42F0-9225-3EF705FE9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5A407-687E-404D-BBC7-77ACE1590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147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3F35AF-EF05-436A-A33A-20E88EC1D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2CB39C7-4329-4BE3-BD74-E80EC1A763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60AD8D5-7BEF-4CB3-87A6-8C8DF0059A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5AF2FC3-B982-445C-866C-8B382586D3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8209EA6-762C-4A7B-8260-CDAB6A0C5A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2CB2D8F-9CA0-491A-A66B-43F78FD39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51FFD-5D85-4984-8C2F-7848428C80F4}" type="datetimeFigureOut">
              <a:rPr kumimoji="1" lang="ja-JP" altLang="en-US" smtClean="0"/>
              <a:t>2020/10/14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1ED5545-6659-45F1-8260-11A1B3507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2EE8804-96CF-444A-9E45-CFF4AED57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5A407-687E-404D-BBC7-77ACE1590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5179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C6B1D4-A2F4-4525-8F2A-07F326998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4F68C9E-C1A9-4E7D-A508-7D871CF83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51FFD-5D85-4984-8C2F-7848428C80F4}" type="datetimeFigureOut">
              <a:rPr kumimoji="1" lang="ja-JP" altLang="en-US" smtClean="0"/>
              <a:t>2020/10/14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FB09913-C386-4ADA-AA2A-3FAA95B87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B92EEE4-4721-4D36-BCC4-8A0F560F3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5A407-687E-404D-BBC7-77ACE1590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2164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16987C2-B6E9-427E-98FC-474EB1168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51FFD-5D85-4984-8C2F-7848428C80F4}" type="datetimeFigureOut">
              <a:rPr kumimoji="1" lang="ja-JP" altLang="en-US" smtClean="0"/>
              <a:t>2020/10/14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256F443-34B4-429C-81C7-AC5C5D317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7DB6BFC-7445-44E7-9F45-68CE2C459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5A407-687E-404D-BBC7-77ACE1590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854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A47DB5-FD6A-4AF4-AF99-CC75530CE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F03DD5E-91A8-4B20-8951-66969B846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B775AD-04C6-4BCB-BF3C-49B2E5101A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AD285F1-DD57-4533-A7F7-D99377F6B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51FFD-5D85-4984-8C2F-7848428C80F4}" type="datetimeFigureOut">
              <a:rPr kumimoji="1" lang="ja-JP" altLang="en-US" smtClean="0"/>
              <a:t>2020/10/14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2EC8BF-024F-4936-A17F-8AEA0695D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479C448-972C-446A-A0B2-92046B1E2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5A407-687E-404D-BBC7-77ACE1590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638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E91E20-108C-4AEF-B91C-A90A9744F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E97048B-B73A-4FF6-8FF3-C0677E7AB7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D7A2215-3DC6-491E-AD1B-2EB8106003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2A5BFD5-FBA8-4FE1-9B30-D1BD26DF8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51FFD-5D85-4984-8C2F-7848428C80F4}" type="datetimeFigureOut">
              <a:rPr kumimoji="1" lang="ja-JP" altLang="en-US" smtClean="0"/>
              <a:t>2020/10/14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BCD261D-9CC2-4247-835C-B7F6DCA0C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0901797-4F14-4E4D-AF37-1349C9BDD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5A407-687E-404D-BBC7-77ACE1590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5997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7476D54-8E9B-4DA4-A1B4-5CE148BD9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40EFFBA-E9FF-44AC-80AF-9F6E962946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190E4F-12F4-4A86-B9DF-53185F383A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51FFD-5D85-4984-8C2F-7848428C80F4}" type="datetimeFigureOut">
              <a:rPr kumimoji="1" lang="ja-JP" altLang="en-US" smtClean="0"/>
              <a:t>2020/10/14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3E140AE-B061-4751-89FF-5B5A1ABAC2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F21A1F-5952-48BB-89D2-D71AA9F96C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5A407-687E-404D-BBC7-77ACE1590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3408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 descr="背景パターン&#10;&#10;自動的に生成された説明">
            <a:extLst>
              <a:ext uri="{FF2B5EF4-FFF2-40B4-BE49-F238E27FC236}">
                <a16:creationId xmlns:a16="http://schemas.microsoft.com/office/drawing/2014/main" id="{27E99E1A-DC57-455B-A888-E151939B6D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36581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9D1485D-7EDC-4AEB-B019-B683B886C9EC}"/>
              </a:ext>
            </a:extLst>
          </p:cNvPr>
          <p:cNvSpPr txBox="1"/>
          <p:nvPr/>
        </p:nvSpPr>
        <p:spPr>
          <a:xfrm>
            <a:off x="983820" y="2979807"/>
            <a:ext cx="103533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US" altLang="ja-JP" sz="2800" b="0" i="0" dirty="0">
                <a:solidFill>
                  <a:srgbClr val="4D4D4D"/>
                </a:solidFill>
                <a:effectLst/>
                <a:latin typeface="メイリオ" panose="020B0604030504040204" pitchFamily="50" charset="-128"/>
              </a:rPr>
              <a:t>『</a:t>
            </a:r>
            <a:r>
              <a:rPr lang="ja-JP" altLang="en-US" sz="2800" b="0" i="0" dirty="0">
                <a:solidFill>
                  <a:srgbClr val="4D4D4D"/>
                </a:solidFill>
                <a:effectLst/>
                <a:latin typeface="メイリオ" panose="020B0604030504040204" pitchFamily="50" charset="-128"/>
              </a:rPr>
              <a:t>美肌と色の関係</a:t>
            </a:r>
            <a:r>
              <a:rPr lang="en-US" altLang="ja-JP" sz="2800" b="0" i="0" dirty="0">
                <a:solidFill>
                  <a:srgbClr val="4D4D4D"/>
                </a:solidFill>
                <a:effectLst/>
                <a:latin typeface="メイリオ" panose="020B0604030504040204" pitchFamily="50" charset="-128"/>
              </a:rPr>
              <a:t>』</a:t>
            </a:r>
            <a:r>
              <a:rPr lang="ja-JP" altLang="en-US" sz="2800" b="0" i="0" dirty="0">
                <a:solidFill>
                  <a:srgbClr val="4D4D4D"/>
                </a:solidFill>
                <a:effectLst/>
                <a:latin typeface="メイリオ" panose="020B0604030504040204" pitchFamily="50" charset="-128"/>
              </a:rPr>
              <a:t>に着目した一歩先のパーソナルカラー診断</a:t>
            </a:r>
            <a:endParaRPr lang="en-US" altLang="ja-JP" sz="2800" b="0" i="0" dirty="0">
              <a:solidFill>
                <a:srgbClr val="4D4D4D"/>
              </a:solidFill>
              <a:effectLst/>
              <a:latin typeface="メイリオ" panose="020B0604030504040204" pitchFamily="50" charset="-128"/>
            </a:endParaRPr>
          </a:p>
          <a:p>
            <a:pPr algn="ctr" fontAlgn="base"/>
            <a:r>
              <a:rPr lang="ja-JP" altLang="en-US" sz="2800" b="0" i="0" dirty="0">
                <a:solidFill>
                  <a:srgbClr val="4D4D4D"/>
                </a:solidFill>
                <a:effectLst/>
                <a:latin typeface="メイリオ" panose="020B0604030504040204" pitchFamily="50" charset="-128"/>
              </a:rPr>
              <a:t>あなただけの美肌カラーを分析します</a:t>
            </a:r>
            <a:endParaRPr lang="en-US" altLang="ja-JP" sz="2800" b="0" i="0" dirty="0">
              <a:solidFill>
                <a:srgbClr val="4D4D4D"/>
              </a:solidFill>
              <a:effectLst/>
              <a:latin typeface="メイリオ" panose="020B0604030504040204" pitchFamily="50" charset="-128"/>
            </a:endParaRPr>
          </a:p>
          <a:p>
            <a:pPr algn="ctr" fontAlgn="base"/>
            <a:endParaRPr lang="ja-JP" altLang="en-US" sz="2800" b="0" i="0" dirty="0">
              <a:solidFill>
                <a:srgbClr val="4D4D4D"/>
              </a:solidFill>
              <a:effectLst/>
              <a:latin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6462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22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 </dc:creator>
  <cp:lastModifiedBy> </cp:lastModifiedBy>
  <cp:revision>2</cp:revision>
  <dcterms:created xsi:type="dcterms:W3CDTF">2020-10-13T23:13:01Z</dcterms:created>
  <dcterms:modified xsi:type="dcterms:W3CDTF">2020-10-13T23:23:27Z</dcterms:modified>
</cp:coreProperties>
</file>