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89750" cy="100218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C60EE-F305-413B-A679-D25EF1A59E87}" v="8" dt="2024-08-04T00:15:21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さやか 田中" userId="330ba6440e04bed8" providerId="LiveId" clId="{037C60EE-F305-413B-A679-D25EF1A59E87}"/>
    <pc:docChg chg="custSel addSld modSld">
      <pc:chgData name="さやか 田中" userId="330ba6440e04bed8" providerId="LiveId" clId="{037C60EE-F305-413B-A679-D25EF1A59E87}" dt="2024-08-04T00:19:26.714" v="50" actId="1076"/>
      <pc:docMkLst>
        <pc:docMk/>
      </pc:docMkLst>
      <pc:sldChg chg="addSp delSp modSp new mod">
        <pc:chgData name="さやか 田中" userId="330ba6440e04bed8" providerId="LiveId" clId="{037C60EE-F305-413B-A679-D25EF1A59E87}" dt="2024-08-04T00:19:26.714" v="50" actId="1076"/>
        <pc:sldMkLst>
          <pc:docMk/>
          <pc:sldMk cId="3706520122" sldId="257"/>
        </pc:sldMkLst>
        <pc:spChg chg="del mod">
          <ac:chgData name="さやか 田中" userId="330ba6440e04bed8" providerId="LiveId" clId="{037C60EE-F305-413B-A679-D25EF1A59E87}" dt="2024-08-04T00:10:23.287" v="6" actId="478"/>
          <ac:spMkLst>
            <pc:docMk/>
            <pc:sldMk cId="3706520122" sldId="257"/>
            <ac:spMk id="2" creationId="{4A4044A2-DE39-85C1-0FE3-542117029EDE}"/>
          </ac:spMkLst>
        </pc:spChg>
        <pc:spChg chg="del">
          <ac:chgData name="さやか 田中" userId="330ba6440e04bed8" providerId="LiveId" clId="{037C60EE-F305-413B-A679-D25EF1A59E87}" dt="2024-08-04T00:10:10.473" v="2"/>
          <ac:spMkLst>
            <pc:docMk/>
            <pc:sldMk cId="3706520122" sldId="257"/>
            <ac:spMk id="3" creationId="{A0CDFBDF-467D-0F01-FE9C-857822F8C6A4}"/>
          </ac:spMkLst>
        </pc:spChg>
        <pc:spChg chg="add">
          <ac:chgData name="さやか 田中" userId="330ba6440e04bed8" providerId="LiveId" clId="{037C60EE-F305-413B-A679-D25EF1A59E87}" dt="2024-08-04T00:09:26.095" v="1"/>
          <ac:spMkLst>
            <pc:docMk/>
            <pc:sldMk cId="3706520122" sldId="257"/>
            <ac:spMk id="4" creationId="{353B2F98-18BF-518A-4225-A0A39E707399}"/>
          </ac:spMkLst>
        </pc:spChg>
        <pc:picChg chg="add mod">
          <ac:chgData name="さやか 田中" userId="330ba6440e04bed8" providerId="LiveId" clId="{037C60EE-F305-413B-A679-D25EF1A59E87}" dt="2024-08-04T00:19:26.714" v="50" actId="1076"/>
          <ac:picMkLst>
            <pc:docMk/>
            <pc:sldMk cId="3706520122" sldId="257"/>
            <ac:picMk id="6" creationId="{A674FA62-7451-D12C-37C4-4EC191AADC9B}"/>
          </ac:picMkLst>
        </pc:picChg>
        <pc:picChg chg="add mod">
          <ac:chgData name="さやか 田中" userId="330ba6440e04bed8" providerId="LiveId" clId="{037C60EE-F305-413B-A679-D25EF1A59E87}" dt="2024-08-04T00:11:31.729" v="14" actId="1076"/>
          <ac:picMkLst>
            <pc:docMk/>
            <pc:sldMk cId="3706520122" sldId="257"/>
            <ac:picMk id="8" creationId="{16631643-12B8-1C2E-79AB-66E613A7E662}"/>
          </ac:picMkLst>
        </pc:picChg>
      </pc:sldChg>
      <pc:sldChg chg="addSp delSp modSp new mod">
        <pc:chgData name="さやか 田中" userId="330ba6440e04bed8" providerId="LiveId" clId="{037C60EE-F305-413B-A679-D25EF1A59E87}" dt="2024-08-04T00:18:57.698" v="42" actId="1076"/>
        <pc:sldMkLst>
          <pc:docMk/>
          <pc:sldMk cId="211030536" sldId="258"/>
        </pc:sldMkLst>
        <pc:spChg chg="del">
          <ac:chgData name="さやか 田中" userId="330ba6440e04bed8" providerId="LiveId" clId="{037C60EE-F305-413B-A679-D25EF1A59E87}" dt="2024-08-04T00:13:22.597" v="17"/>
          <ac:spMkLst>
            <pc:docMk/>
            <pc:sldMk cId="211030536" sldId="258"/>
            <ac:spMk id="3" creationId="{48F18E11-C41E-5709-14AF-BCDB8764ED62}"/>
          </ac:spMkLst>
        </pc:spChg>
        <pc:picChg chg="add mod">
          <ac:chgData name="さやか 田中" userId="330ba6440e04bed8" providerId="LiveId" clId="{037C60EE-F305-413B-A679-D25EF1A59E87}" dt="2024-08-04T00:18:57.698" v="42" actId="1076"/>
          <ac:picMkLst>
            <pc:docMk/>
            <pc:sldMk cId="211030536" sldId="258"/>
            <ac:picMk id="5" creationId="{21C192FB-BC37-B001-2245-785B80F0CBE8}"/>
          </ac:picMkLst>
        </pc:picChg>
        <pc:picChg chg="add mod">
          <ac:chgData name="さやか 田中" userId="330ba6440e04bed8" providerId="LiveId" clId="{037C60EE-F305-413B-A679-D25EF1A59E87}" dt="2024-08-04T00:13:48.256" v="22" actId="1076"/>
          <ac:picMkLst>
            <pc:docMk/>
            <pc:sldMk cId="211030536" sldId="258"/>
            <ac:picMk id="7" creationId="{B323DE89-6872-0D09-EC6D-9BC1B24BBCF5}"/>
          </ac:picMkLst>
        </pc:picChg>
      </pc:sldChg>
      <pc:sldChg chg="addSp delSp modSp new mod">
        <pc:chgData name="さやか 田中" userId="330ba6440e04bed8" providerId="LiveId" clId="{037C60EE-F305-413B-A679-D25EF1A59E87}" dt="2024-08-04T00:19:10.035" v="45" actId="1076"/>
        <pc:sldMkLst>
          <pc:docMk/>
          <pc:sldMk cId="1505247394" sldId="259"/>
        </pc:sldMkLst>
        <pc:spChg chg="del">
          <ac:chgData name="さやか 田中" userId="330ba6440e04bed8" providerId="LiveId" clId="{037C60EE-F305-413B-A679-D25EF1A59E87}" dt="2024-08-04T00:14:53.231" v="24"/>
          <ac:spMkLst>
            <pc:docMk/>
            <pc:sldMk cId="1505247394" sldId="259"/>
            <ac:spMk id="3" creationId="{D00B1F9D-835F-19B9-0195-DCC92A1417D0}"/>
          </ac:spMkLst>
        </pc:spChg>
        <pc:picChg chg="add mod">
          <ac:chgData name="さやか 田中" userId="330ba6440e04bed8" providerId="LiveId" clId="{037C60EE-F305-413B-A679-D25EF1A59E87}" dt="2024-08-04T00:19:10.035" v="45" actId="1076"/>
          <ac:picMkLst>
            <pc:docMk/>
            <pc:sldMk cId="1505247394" sldId="259"/>
            <ac:picMk id="5" creationId="{69B33A1F-3E17-52F2-5311-75F6065E5445}"/>
          </ac:picMkLst>
        </pc:picChg>
        <pc:picChg chg="add mod">
          <ac:chgData name="さやか 田中" userId="330ba6440e04bed8" providerId="LiveId" clId="{037C60EE-F305-413B-A679-D25EF1A59E87}" dt="2024-08-04T00:15:26.678" v="29" actId="1076"/>
          <ac:picMkLst>
            <pc:docMk/>
            <pc:sldMk cId="1505247394" sldId="259"/>
            <ac:picMk id="7" creationId="{05DE5777-C684-494D-BCB0-C7917E876D6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5496AC-3F1A-5691-8C25-5A57EDC24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906133-774A-35EA-517F-8F86A88FF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348B29-EA76-836B-9121-E81FE52BA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43B1-4D49-4442-A6AC-D8201A67462F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F14FB9-0FA6-E1B5-B6EA-01818192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19032D-AE7A-4362-39BC-88927CFA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7561-86DB-4D42-A97A-DE59948310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269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35EC61-7642-EA3B-1E5F-0B4BFC2D2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F43644D-458C-4A70-FBCE-3170AAF6E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7A542A-9DA1-6B9D-93E7-290D43F19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43B1-4D49-4442-A6AC-D8201A67462F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100AFD-171A-4204-F78C-0446AA8F1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E4F6E0-1B51-F720-3B62-9F9006DF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7561-86DB-4D42-A97A-DE59948310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5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CAFEA17-964F-7D3F-AF61-19795565F3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0D68702-B92C-4F9B-E337-B2CD01A71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D8F532-3CEE-BDE8-1496-AD1BD3CEB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43B1-4D49-4442-A6AC-D8201A67462F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28B8E8-A138-165A-0F94-5559022F5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1B9367-C842-D5B3-4B87-61F1323A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7561-86DB-4D42-A97A-DE59948310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8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FBB9E0-1E66-750C-EE6E-D30AE8667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695A59-B15A-586B-4F60-12A038C89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61855D-2752-25E9-B1B7-8B8986BCA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43B1-4D49-4442-A6AC-D8201A67462F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BCBB4D-E20F-3CC7-0F5A-14FC5A3EF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BA6908-8D65-C8BD-9776-5E57B25C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7561-86DB-4D42-A97A-DE59948310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74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211780-76D7-BD90-AC0B-226E4779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9EB68E2-805F-3244-3DB2-CD7A798A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32B2FA-72F1-841E-8FE6-29D62A0F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43B1-4D49-4442-A6AC-D8201A67462F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BFB6E7-D6B3-429A-39CF-D1BBA8EE3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205521-033E-3F39-7A6B-151659A2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7561-86DB-4D42-A97A-DE59948310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13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DE80B1-91DD-AC55-45AB-3068E2575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B9B258-9CA1-BCCA-F9F3-EF051F935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5C18D55-E06E-D89D-8220-04A9229DB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04A570-6147-BEF9-CE2D-80D12852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43B1-4D49-4442-A6AC-D8201A67462F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1CA580E-DCE8-9AEB-445A-BD2F3D383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B69864-B4CB-AF3E-35C3-C13F18D0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7561-86DB-4D42-A97A-DE59948310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77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766668-E97A-CFC6-A418-D7448CEA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CE87D6-2499-8F87-74B8-9868A4251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EE9BD86-80FE-FC1B-098E-85226778E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67D491C-1065-839B-346A-A946FD0C52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6BABDBF-1BE9-1D77-3FB3-BC0180F1D4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70A84B8-B77E-10C9-0FE6-08573939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43B1-4D49-4442-A6AC-D8201A67462F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76E1FA-BC19-945E-8EFA-50D6148CF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8901B04-C7EC-B01A-5E03-43B588C1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7561-86DB-4D42-A97A-DE59948310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70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F58B55-8F23-A624-C379-89F940385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9BDD0A3-273D-7648-06E6-9913266CA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43B1-4D49-4442-A6AC-D8201A67462F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BF233A3-47D4-845B-F905-50528C67B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592D180-67C7-8B35-5D16-75286074C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7561-86DB-4D42-A97A-DE59948310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22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6342D3-447D-C5B0-3040-D883585FC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43B1-4D49-4442-A6AC-D8201A67462F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0EBC28F-92AD-EBE6-D5CB-8AD16234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82D01E-DCF6-E819-F4DC-A6BAA793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7561-86DB-4D42-A97A-DE59948310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5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EBA36A-F3E6-6F93-FF68-27BD1508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23233B-859D-7AEC-E37B-D78F45432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AEF0E51-2DA6-E787-8FED-8205FB9E4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49F0B8-3153-DCD9-A2B2-7C771010D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43B1-4D49-4442-A6AC-D8201A67462F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665C33-904C-9B9D-253E-04CCDBC73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94E7F93-CAB2-03CD-6A91-074EA95DD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7561-86DB-4D42-A97A-DE59948310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73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014487-79C2-7E43-201C-B7939CA0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B57E0EF-D9D7-0D2B-AAE9-403810F368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DE2099B-95D6-DE60-2FFD-61F0A7CED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AF8C24-3D29-4849-5919-F043A4013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43B1-4D49-4442-A6AC-D8201A67462F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F34E-9908-2C39-91D2-614DE7BE5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09544E5-5975-05AD-9607-47B43FBA6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7561-86DB-4D42-A97A-DE59948310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8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3B74345-9B2B-0D1D-D5E9-D4BF5CB76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CF30D62-9D26-584F-97DF-431142084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A4C1D4-6106-BAF9-3F0D-3F0A78B3C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243B1-4D49-4442-A6AC-D8201A67462F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F89979-E22C-9245-F279-C4025A53A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2D24B3-33CC-A2B5-265E-350D8214E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B7561-86DB-4D42-A97A-DE59948310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03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3B0C642-24A5-6855-07EA-C58EFB159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76" y="-160020"/>
            <a:ext cx="5191241" cy="734263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2D102B6-3A36-25B0-85F4-C887D819A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26" y="-160020"/>
            <a:ext cx="5191241" cy="734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7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A674FA62-7451-D12C-37C4-4EC191AAD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-224032"/>
            <a:ext cx="5165386" cy="7306064"/>
          </a:xfr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53B2F98-18BF-518A-4225-A0A39E707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6631643-12B8-1C2E-79AB-66E613A7E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726" y="-6006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2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360F55-D703-699A-1FE4-F33C85FC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21C192FB-BC37-B001-2245-785B80F0C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34" y="-230188"/>
            <a:ext cx="5174090" cy="7318375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323DE89-6872-0D09-EC6D-9BC1B24BB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740" y="53912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0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5FDA33-0FA6-9CE1-D259-631D068D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69B33A1F-3E17-52F2-5311-75F6065E5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24" y="-215411"/>
            <a:ext cx="5153195" cy="7288822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5DE5777-C684-494D-BCB0-C7917E876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769" y="-17235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47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ワイド画面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さやか 田中</dc:creator>
  <cp:lastModifiedBy>さやか 田中</cp:lastModifiedBy>
  <cp:revision>1</cp:revision>
  <cp:lastPrinted>2024-08-04T00:16:14Z</cp:lastPrinted>
  <dcterms:created xsi:type="dcterms:W3CDTF">2024-08-04T00:06:38Z</dcterms:created>
  <dcterms:modified xsi:type="dcterms:W3CDTF">2024-08-04T00:19:34Z</dcterms:modified>
</cp:coreProperties>
</file>